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2136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3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1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4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2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7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2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8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6CB80-32FE-488B-AFE7-9EF7AF64FB4F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DFDD-6E33-4796-9459-2EF594F82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5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950" y="1047750"/>
            <a:ext cx="381000" cy="95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1047750"/>
            <a:ext cx="381000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47850" y="1047750"/>
            <a:ext cx="381000" cy="952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7000" y="1066800"/>
            <a:ext cx="23241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0500" y="1047750"/>
            <a:ext cx="381000" cy="952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76900" y="1047750"/>
            <a:ext cx="381000" cy="95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57900" y="1047750"/>
            <a:ext cx="381000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38900" y="1047750"/>
            <a:ext cx="381000" cy="952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95900" y="1047750"/>
            <a:ext cx="381000" cy="952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5250" y="1371600"/>
            <a:ext cx="257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5-7 kb cassettes </a:t>
            </a:r>
          </a:p>
          <a:p>
            <a:pPr algn="ctr"/>
            <a:r>
              <a:rPr lang="en-US" dirty="0" smtClean="0"/>
              <a:t>(total of 101)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86025" y="772209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Chew-Back and Anneal</a:t>
            </a:r>
          </a:p>
          <a:p>
            <a:pPr algn="ctr"/>
            <a:r>
              <a:rPr lang="en-US" dirty="0" smtClean="0"/>
              <a:t>(CBA)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2025" y="1354098"/>
            <a:ext cx="257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24 kb assembly cloned into BAC (total of 25)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143875" y="676959"/>
            <a:ext cx="381000" cy="95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524875" y="676959"/>
            <a:ext cx="381000" cy="95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905875" y="676959"/>
            <a:ext cx="381000" cy="95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62875" y="676959"/>
            <a:ext cx="381000" cy="9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143875" y="1306473"/>
            <a:ext cx="381000" cy="952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24875" y="1306473"/>
            <a:ext cx="381000" cy="9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05875" y="1306473"/>
            <a:ext cx="381000" cy="95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62875" y="1306473"/>
            <a:ext cx="381000" cy="952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us 13"/>
          <p:cNvSpPr/>
          <p:nvPr/>
        </p:nvSpPr>
        <p:spPr>
          <a:xfrm>
            <a:off x="7140014" y="829359"/>
            <a:ext cx="542241" cy="542241"/>
          </a:xfrm>
          <a:prstGeom prst="mathPlus">
            <a:avLst>
              <a:gd name="adj1" fmla="val 1139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424396" y="1358431"/>
            <a:ext cx="1286283" cy="13664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791433">
            <a:off x="7295176" y="1683860"/>
            <a:ext cx="1687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(CBA)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11182" y="2983887"/>
            <a:ext cx="381000" cy="95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192182" y="2983887"/>
            <a:ext cx="381000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573182" y="2983887"/>
            <a:ext cx="381000" cy="952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430182" y="2983887"/>
            <a:ext cx="381000" cy="952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264084" y="2983887"/>
            <a:ext cx="381000" cy="95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645084" y="2983887"/>
            <a:ext cx="381000" cy="95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026084" y="2983887"/>
            <a:ext cx="381000" cy="95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883084" y="2983887"/>
            <a:ext cx="381000" cy="9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787402" y="2983887"/>
            <a:ext cx="381000" cy="952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1168402" y="2983887"/>
            <a:ext cx="381000" cy="9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549402" y="2983887"/>
            <a:ext cx="381000" cy="95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406402" y="2983887"/>
            <a:ext cx="381000" cy="952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8239807" y="3138014"/>
            <a:ext cx="257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72 kb assembly cloned into BAC (total of 8)</a:t>
            </a:r>
            <a:endParaRPr lang="en-US" dirty="0"/>
          </a:p>
        </p:txBody>
      </p:sp>
      <p:sp>
        <p:nvSpPr>
          <p:cNvPr id="42" name="Plus 41"/>
          <p:cNvSpPr/>
          <p:nvPr/>
        </p:nvSpPr>
        <p:spPr>
          <a:xfrm>
            <a:off x="9387911" y="3734942"/>
            <a:ext cx="542241" cy="542241"/>
          </a:xfrm>
          <a:prstGeom prst="mathPlus">
            <a:avLst>
              <a:gd name="adj1" fmla="val 1139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811182" y="4381273"/>
            <a:ext cx="381000" cy="95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192182" y="4381273"/>
            <a:ext cx="381000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573182" y="4381273"/>
            <a:ext cx="381000" cy="952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430182" y="4381273"/>
            <a:ext cx="381000" cy="952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264084" y="4381273"/>
            <a:ext cx="381000" cy="95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9645084" y="4381273"/>
            <a:ext cx="381000" cy="95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0026084" y="4381273"/>
            <a:ext cx="381000" cy="95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883084" y="4381273"/>
            <a:ext cx="381000" cy="9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787402" y="4381273"/>
            <a:ext cx="381000" cy="952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1168402" y="4381273"/>
            <a:ext cx="381000" cy="9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1549402" y="4381273"/>
            <a:ext cx="381000" cy="95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0406402" y="4381273"/>
            <a:ext cx="381000" cy="952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743701" y="4080000"/>
            <a:ext cx="217251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flipH="1">
            <a:off x="6743700" y="3785409"/>
            <a:ext cx="2172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(CBA)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573721" y="2582318"/>
            <a:ext cx="5486400" cy="22721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144 kb assembly, cloned into BAC.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(total of 4, ¼ genome each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19932" y="2534693"/>
            <a:ext cx="381000" cy="95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900932" y="2534693"/>
            <a:ext cx="381000" cy="95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281932" y="2534693"/>
            <a:ext cx="381000" cy="952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138932" y="2534693"/>
            <a:ext cx="381000" cy="952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972834" y="2534693"/>
            <a:ext cx="381000" cy="95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353834" y="2534693"/>
            <a:ext cx="381000" cy="95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734834" y="2534693"/>
            <a:ext cx="381000" cy="95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2591834" y="2534693"/>
            <a:ext cx="381000" cy="9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496152" y="2534693"/>
            <a:ext cx="381000" cy="952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877152" y="2534693"/>
            <a:ext cx="381000" cy="95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258152" y="2534693"/>
            <a:ext cx="381000" cy="95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115152" y="2534693"/>
            <a:ext cx="381000" cy="952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 rot="4369905">
            <a:off x="5892226" y="2853224"/>
            <a:ext cx="335788" cy="1045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 rot="1530739">
            <a:off x="5640946" y="2619462"/>
            <a:ext cx="396132" cy="9903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 rot="6944683">
            <a:off x="5787115" y="4621528"/>
            <a:ext cx="428662" cy="1160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491422" y="4813856"/>
            <a:ext cx="381000" cy="95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 rot="5400000">
            <a:off x="5381294" y="3738550"/>
            <a:ext cx="1452902" cy="95250"/>
            <a:chOff x="6309973" y="5845802"/>
            <a:chExt cx="1452902" cy="95250"/>
          </a:xfrm>
        </p:grpSpPr>
        <p:sp>
          <p:nvSpPr>
            <p:cNvPr id="87" name="Rectangle 86"/>
            <p:cNvSpPr/>
            <p:nvPr/>
          </p:nvSpPr>
          <p:spPr>
            <a:xfrm>
              <a:off x="6309973" y="5845802"/>
              <a:ext cx="381000" cy="95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690973" y="5845802"/>
              <a:ext cx="381000" cy="9525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381875" y="5845802"/>
              <a:ext cx="381000" cy="9525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000875" y="5845802"/>
              <a:ext cx="381000" cy="952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 rot="10800000">
            <a:off x="4012246" y="4813856"/>
            <a:ext cx="1524000" cy="95250"/>
            <a:chOff x="8524193" y="5845802"/>
            <a:chExt cx="1524000" cy="95250"/>
          </a:xfrm>
        </p:grpSpPr>
        <p:sp>
          <p:nvSpPr>
            <p:cNvPr id="94" name="Rectangle 93"/>
            <p:cNvSpPr/>
            <p:nvPr/>
          </p:nvSpPr>
          <p:spPr>
            <a:xfrm>
              <a:off x="8905193" y="5845802"/>
              <a:ext cx="381000" cy="9525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286193" y="5845802"/>
              <a:ext cx="381000" cy="952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667193" y="5845802"/>
              <a:ext cx="381000" cy="9525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8524193" y="5845802"/>
              <a:ext cx="381000" cy="9525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>
            <a:off x="3353834" y="4567856"/>
            <a:ext cx="0" cy="682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2026634" y="5256347"/>
            <a:ext cx="1666875" cy="1524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317272" y="5129142"/>
            <a:ext cx="752475" cy="68797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426025" y="5675102"/>
            <a:ext cx="381000" cy="38169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26025" y="6130439"/>
            <a:ext cx="381000" cy="381691"/>
          </a:xfrm>
          <a:prstGeom prst="ellipse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936272" y="6151524"/>
            <a:ext cx="381000" cy="381691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957044" y="5675102"/>
            <a:ext cx="381000" cy="381691"/>
          </a:xfrm>
          <a:prstGeom prst="ellipse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496392" y="5418182"/>
            <a:ext cx="453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Four ¼ genomes were transformed to S. </a:t>
            </a:r>
            <a:r>
              <a:rPr lang="en-US" i="1" dirty="0" err="1" smtClean="0"/>
              <a:t>cerevisiae</a:t>
            </a:r>
            <a:r>
              <a:rPr lang="en-US" i="1" dirty="0" smtClean="0"/>
              <a:t>, </a:t>
            </a:r>
            <a:r>
              <a:rPr lang="en-US" dirty="0" smtClean="0"/>
              <a:t>where they were recombined </a:t>
            </a:r>
            <a:r>
              <a:rPr lang="en-US" i="1" dirty="0" smtClean="0"/>
              <a:t>in vivo</a:t>
            </a:r>
            <a:r>
              <a:rPr lang="en-US" dirty="0" smtClean="0"/>
              <a:t> by natural recombination machinery (total of 1 entire genome)</a:t>
            </a:r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338637" y="5256347"/>
            <a:ext cx="1666875" cy="1524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29275" y="5129142"/>
            <a:ext cx="752475" cy="68797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>
            <a:off x="4781550" y="5697225"/>
            <a:ext cx="781050" cy="781050"/>
          </a:xfrm>
          <a:prstGeom prst="arc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Arc 118"/>
          <p:cNvSpPr/>
          <p:nvPr/>
        </p:nvSpPr>
        <p:spPr>
          <a:xfrm rot="5400000">
            <a:off x="4781550" y="5666268"/>
            <a:ext cx="781050" cy="781050"/>
          </a:xfrm>
          <a:prstGeom prst="arc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rc 119"/>
          <p:cNvSpPr/>
          <p:nvPr/>
        </p:nvSpPr>
        <p:spPr>
          <a:xfrm rot="10800000">
            <a:off x="4776319" y="5666268"/>
            <a:ext cx="781050" cy="781050"/>
          </a:xfrm>
          <a:prstGeom prst="arc">
            <a:avLst/>
          </a:prstGeom>
          <a:ln w="444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4776319" y="5681747"/>
            <a:ext cx="781050" cy="781050"/>
          </a:xfrm>
          <a:prstGeom prst="arc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3693509" y="6127163"/>
            <a:ext cx="6451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287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tack</dc:creator>
  <cp:lastModifiedBy>drew tack</cp:lastModifiedBy>
  <cp:revision>5</cp:revision>
  <dcterms:created xsi:type="dcterms:W3CDTF">2014-02-03T13:01:12Z</dcterms:created>
  <dcterms:modified xsi:type="dcterms:W3CDTF">2014-02-03T13:34:34Z</dcterms:modified>
</cp:coreProperties>
</file>